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80" r:id="rId19"/>
    <p:sldId id="268" r:id="rId20"/>
    <p:sldId id="283" r:id="rId21"/>
    <p:sldId id="281" r:id="rId22"/>
    <p:sldId id="269" r:id="rId23"/>
    <p:sldId id="284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March 9, 2021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7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12009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11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Draw a </a:t>
            </a:r>
            <a:r>
              <a:rPr lang="en-US" sz="3200">
                <a:solidFill>
                  <a:srgbClr val="FF0000"/>
                </a:solidFill>
              </a:rPr>
              <a:t>systems diagram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390</Words>
  <Application>Microsoft Macintosh PowerPoint</Application>
  <PresentationFormat>Widescreen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PowerPoint Presentation</vt:lpstr>
      <vt:lpstr>What does this mean for the whole plant?</vt:lpstr>
      <vt:lpstr>PowerPoint Presentation</vt:lpstr>
      <vt:lpstr>PowerPoint Presentation</vt:lpstr>
      <vt:lpstr>What does this mean for the whole ecosystem?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27</cp:revision>
  <dcterms:created xsi:type="dcterms:W3CDTF">2019-02-23T15:17:21Z</dcterms:created>
  <dcterms:modified xsi:type="dcterms:W3CDTF">2021-03-08T18:49:05Z</dcterms:modified>
</cp:coreProperties>
</file>